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BBE1"/>
    <a:srgbClr val="6A99CB"/>
    <a:srgbClr val="1D9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72"/>
  </p:normalViewPr>
  <p:slideViewPr>
    <p:cSldViewPr snapToGrid="0" snapToObjects="1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C981-6BC4-EC46-8C37-B63B85437C17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AB0C-4E05-F74A-B498-2959A8353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59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C981-6BC4-EC46-8C37-B63B85437C17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AB0C-4E05-F74A-B498-2959A8353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95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C981-6BC4-EC46-8C37-B63B85437C17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AB0C-4E05-F74A-B498-2959A8353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44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C981-6BC4-EC46-8C37-B63B85437C17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AB0C-4E05-F74A-B498-2959A8353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54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C981-6BC4-EC46-8C37-B63B85437C17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AB0C-4E05-F74A-B498-2959A8353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68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C981-6BC4-EC46-8C37-B63B85437C17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AB0C-4E05-F74A-B498-2959A8353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36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C981-6BC4-EC46-8C37-B63B85437C17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AB0C-4E05-F74A-B498-2959A8353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25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C981-6BC4-EC46-8C37-B63B85437C17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AB0C-4E05-F74A-B498-2959A8353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519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C981-6BC4-EC46-8C37-B63B85437C17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AB0C-4E05-F74A-B498-2959A8353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2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C981-6BC4-EC46-8C37-B63B85437C17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AB0C-4E05-F74A-B498-2959A8353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33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C981-6BC4-EC46-8C37-B63B85437C17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AB0C-4E05-F74A-B498-2959A8353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73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9C981-6BC4-EC46-8C37-B63B85437C17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6AB0C-4E05-F74A-B498-2959A8353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796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4C158-5B87-7049-A745-B838E3A3BA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5F9E16-22CF-2445-95C4-86FDC06AB8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E44CA40-99E1-CB43-9221-41C84DEC9335}"/>
              </a:ext>
            </a:extLst>
          </p:cNvPr>
          <p:cNvGrpSpPr/>
          <p:nvPr/>
        </p:nvGrpSpPr>
        <p:grpSpPr>
          <a:xfrm>
            <a:off x="-11289" y="5835054"/>
            <a:ext cx="12217577" cy="1034236"/>
            <a:chOff x="-11289" y="5835054"/>
            <a:chExt cx="12217577" cy="103423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6BBA7B73-7A9D-1048-822A-55BC6C0DD2CB}"/>
                </a:ext>
              </a:extLst>
            </p:cNvPr>
            <p:cNvSpPr/>
            <p:nvPr/>
          </p:nvSpPr>
          <p:spPr>
            <a:xfrm>
              <a:off x="4443413" y="5835054"/>
              <a:ext cx="7762875" cy="1022946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ACBBE1">
                    <a:tint val="44500"/>
                    <a:satMod val="160000"/>
                  </a:srgbClr>
                </a:gs>
                <a:gs pos="100000">
                  <a:srgbClr val="ACBBE1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18F3037-8219-3B41-B30A-AC3F44595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1289" y="5835054"/>
              <a:ext cx="4569002" cy="1034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678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89949-136E-5D49-B231-29355E50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35CCCA-E6AB-E640-B76B-8566722FC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4ED6512-70D2-9F44-94B5-97DD2D85B2A1}"/>
              </a:ext>
            </a:extLst>
          </p:cNvPr>
          <p:cNvGrpSpPr/>
          <p:nvPr/>
        </p:nvGrpSpPr>
        <p:grpSpPr>
          <a:xfrm>
            <a:off x="-11289" y="5835054"/>
            <a:ext cx="12217577" cy="1034236"/>
            <a:chOff x="-11289" y="5835054"/>
            <a:chExt cx="12217577" cy="1034236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D2A88BF-999C-0B4D-80BC-A3B79B0389F8}"/>
                </a:ext>
              </a:extLst>
            </p:cNvPr>
            <p:cNvSpPr/>
            <p:nvPr/>
          </p:nvSpPr>
          <p:spPr>
            <a:xfrm>
              <a:off x="4443413" y="5835054"/>
              <a:ext cx="7762875" cy="1022946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ACBBE1">
                    <a:tint val="44500"/>
                    <a:satMod val="160000"/>
                  </a:srgbClr>
                </a:gs>
                <a:gs pos="100000">
                  <a:srgbClr val="ACBBE1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6E7DCF2-6726-BE4B-A79D-3B8825C74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1289" y="5835054"/>
              <a:ext cx="4569002" cy="1034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814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C6BB52B5-687C-DE42-A5A4-132DC16DE437}"/>
              </a:ext>
            </a:extLst>
          </p:cNvPr>
          <p:cNvGrpSpPr/>
          <p:nvPr/>
        </p:nvGrpSpPr>
        <p:grpSpPr>
          <a:xfrm>
            <a:off x="-11289" y="5835054"/>
            <a:ext cx="12217577" cy="1034236"/>
            <a:chOff x="-11289" y="5835054"/>
            <a:chExt cx="12217577" cy="1034236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09239F9-8C57-7C47-9EEF-734067CB113C}"/>
                </a:ext>
              </a:extLst>
            </p:cNvPr>
            <p:cNvSpPr/>
            <p:nvPr/>
          </p:nvSpPr>
          <p:spPr>
            <a:xfrm>
              <a:off x="4443413" y="5835054"/>
              <a:ext cx="7762875" cy="1022946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ACBBE1">
                    <a:tint val="44500"/>
                    <a:satMod val="160000"/>
                  </a:srgbClr>
                </a:gs>
                <a:gs pos="100000">
                  <a:srgbClr val="ACBBE1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BBD1303-9CED-2146-A278-5AC3D2112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1289" y="5835054"/>
              <a:ext cx="4569002" cy="1034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96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39DE5-33DF-9F41-9B64-9B5F2D65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92319-0C7D-7F4A-8FB7-984002C5A1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E286DD-C3AE-A545-998D-2E97F8A79A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4EB1DD8-CCDB-0742-94C0-15CB91C9F7B8}"/>
              </a:ext>
            </a:extLst>
          </p:cNvPr>
          <p:cNvGrpSpPr/>
          <p:nvPr/>
        </p:nvGrpSpPr>
        <p:grpSpPr>
          <a:xfrm>
            <a:off x="-11289" y="5835054"/>
            <a:ext cx="12217577" cy="1034236"/>
            <a:chOff x="-11289" y="5835054"/>
            <a:chExt cx="12217577" cy="103423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E4D290B-F2C0-3E4C-87C5-39818CD468A7}"/>
                </a:ext>
              </a:extLst>
            </p:cNvPr>
            <p:cNvSpPr/>
            <p:nvPr/>
          </p:nvSpPr>
          <p:spPr>
            <a:xfrm>
              <a:off x="4443413" y="5835054"/>
              <a:ext cx="7762875" cy="1022946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ACBBE1">
                    <a:tint val="44500"/>
                    <a:satMod val="160000"/>
                  </a:srgbClr>
                </a:gs>
                <a:gs pos="100000">
                  <a:srgbClr val="ACBBE1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898EAC66-2DEE-5949-87A7-3AE2B47FC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1289" y="5835054"/>
              <a:ext cx="4569002" cy="1034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243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0FB3EC4-3E27-5047-8BC0-42F7896F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826EDDD-F5A4-344E-BC98-4327643290BB}"/>
              </a:ext>
            </a:extLst>
          </p:cNvPr>
          <p:cNvGrpSpPr/>
          <p:nvPr/>
        </p:nvGrpSpPr>
        <p:grpSpPr>
          <a:xfrm>
            <a:off x="-11289" y="5835054"/>
            <a:ext cx="12217577" cy="1034236"/>
            <a:chOff x="-11289" y="5835054"/>
            <a:chExt cx="12217577" cy="1034236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C07C9F32-9B1D-AF47-86CE-D15D172A3679}"/>
                </a:ext>
              </a:extLst>
            </p:cNvPr>
            <p:cNvSpPr/>
            <p:nvPr/>
          </p:nvSpPr>
          <p:spPr>
            <a:xfrm>
              <a:off x="4443413" y="5835054"/>
              <a:ext cx="7762875" cy="1022946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ACBBE1">
                    <a:tint val="44500"/>
                    <a:satMod val="160000"/>
                  </a:srgbClr>
                </a:gs>
                <a:gs pos="100000">
                  <a:srgbClr val="ACBBE1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B0697E6-9187-9B49-8A70-3F33DEE02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1289" y="5835054"/>
              <a:ext cx="4569002" cy="1034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6071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4" id="{B3A74873-B788-FE46-8842-81B6D3AE395C}" vid="{53DC81AF-34B7-7E45-A5DF-119787EE8F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Congreso SVP 2021</Template>
  <TotalTime>0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TORRES CASTAÑO</dc:creator>
  <cp:lastModifiedBy>PAULA TORRES CASTAÑO</cp:lastModifiedBy>
  <cp:revision>1</cp:revision>
  <dcterms:created xsi:type="dcterms:W3CDTF">2021-04-15T10:53:52Z</dcterms:created>
  <dcterms:modified xsi:type="dcterms:W3CDTF">2021-04-15T10:54:29Z</dcterms:modified>
</cp:coreProperties>
</file>