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3DD65C-7D1F-450D-8342-82EC08A9455C}" v="1" dt="2022-02-14T16:36:37.022"/>
    <p1510:client id="{4AB1AD10-C8D4-484D-BD8A-AB0EB97D37E9}" v="3" dt="2022-02-15T12:05:20.8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1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15/02/2022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15/02/2022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15/02/2022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15/02/2022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15/02/2022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15/02/2022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15/02/2022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15/02/2022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15/02/2022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15/02/2022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15/02/2022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15/02/2022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2E633DF9-9E3C-41E0-8E26-97DA6915BD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9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B0E30A74-7754-4819-ADA8-73D1C78571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52141"/>
            <a:ext cx="7020232" cy="110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9675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6867171714F9B4691F6D3D146E9BFCA" ma:contentTypeVersion="14" ma:contentTypeDescription="Crear nuevo documento." ma:contentTypeScope="" ma:versionID="3148d61a2ee005947d51db052344b798">
  <xsd:schema xmlns:xsd="http://www.w3.org/2001/XMLSchema" xmlns:xs="http://www.w3.org/2001/XMLSchema" xmlns:p="http://schemas.microsoft.com/office/2006/metadata/properties" xmlns:ns2="0f18c01b-d2d1-467e-941f-c94ce13cb75e" xmlns:ns3="9f5f62e4-7aa0-44c6-a03a-ea49e6a05c31" targetNamespace="http://schemas.microsoft.com/office/2006/metadata/properties" ma:root="true" ma:fieldsID="077c3e8d43ccd5cce1959cd1c59dffa8" ns2:_="" ns3:_="">
    <xsd:import namespace="0f18c01b-d2d1-467e-941f-c94ce13cb75e"/>
    <xsd:import namespace="9f5f62e4-7aa0-44c6-a03a-ea49e6a05c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_Flow_SignoffStatu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18c01b-d2d1-467e-941f-c94ce13cb7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_Flow_SignoffStatus" ma:index="18" nillable="true" ma:displayName="Estado de aprobación" ma:internalName="Estado_x0020_de_x0020_aprobaci_x00f3_n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5f62e4-7aa0-44c6-a03a-ea49e6a05c31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0f18c01b-d2d1-467e-941f-c94ce13cb75e" xsi:nil="true"/>
  </documentManagement>
</p:properties>
</file>

<file path=customXml/itemProps1.xml><?xml version="1.0" encoding="utf-8"?>
<ds:datastoreItem xmlns:ds="http://schemas.openxmlformats.org/officeDocument/2006/customXml" ds:itemID="{5F100078-1FCC-41FC-85C6-1AE2FE62ED1C}">
  <ds:schemaRefs>
    <ds:schemaRef ds:uri="0f18c01b-d2d1-467e-941f-c94ce13cb75e"/>
    <ds:schemaRef ds:uri="9f5f62e4-7aa0-44c6-a03a-ea49e6a05c3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81EE65B-2306-48CA-ADC5-B0AC7AD03C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FBC9EA-A81F-4E51-B498-F6519076BF25}">
  <ds:schemaRefs>
    <ds:schemaRef ds:uri="0f18c01b-d2d1-467e-941f-c94ce13cb75e"/>
    <ds:schemaRef ds:uri="9f5f62e4-7aa0-44c6-a03a-ea49e6a05c3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>PAULA TORRES CASTAÑO</cp:lastModifiedBy>
  <cp:revision>3</cp:revision>
  <dcterms:created xsi:type="dcterms:W3CDTF">2022-02-14T16:35:56Z</dcterms:created>
  <dcterms:modified xsi:type="dcterms:W3CDTF">2022-02-15T12:25:21Z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0x01010056867171714F9B4691F6D3D146E9BFCA</vt:lpwstr>
  </property>
</Properties>
</file>