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3DD65C-7D1F-450D-8342-82EC08A9455C}" v="1" dt="2022-02-14T16:36:37.022"/>
    <p1510:client id="{4AB1AD10-C8D4-484D-BD8A-AB0EB97D37E9}" v="3" dt="2022-02-15T12:05:20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4D02A47-3095-1745-1694-8FB10CEC8FB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0" y="0"/>
            <a:ext cx="6685588" cy="96105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A92F79B-355A-FC52-669B-F93C0999E7C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0" y="5896947"/>
            <a:ext cx="6685588" cy="96105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</p:pic>
    </p:spTree>
    <p:extLst>
      <p:ext uri="{BB962C8B-B14F-4D97-AF65-F5344CB8AC3E}">
        <p14:creationId xmlns:p14="http://schemas.microsoft.com/office/powerpoint/2010/main" val="19399675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6867171714F9B4691F6D3D146E9BFCA" ma:contentTypeVersion="17" ma:contentTypeDescription="Crear nuevo documento." ma:contentTypeScope="" ma:versionID="a180104fd23935a0a4b952e3f76d5021">
  <xsd:schema xmlns:xsd="http://www.w3.org/2001/XMLSchema" xmlns:xs="http://www.w3.org/2001/XMLSchema" xmlns:p="http://schemas.microsoft.com/office/2006/metadata/properties" xmlns:ns2="0f18c01b-d2d1-467e-941f-c94ce13cb75e" xmlns:ns3="9f5f62e4-7aa0-44c6-a03a-ea49e6a05c31" targetNamespace="http://schemas.microsoft.com/office/2006/metadata/properties" ma:root="true" ma:fieldsID="ece69a90927f4faa0cb8ff4fdfa1a462" ns2:_="" ns3:_="">
    <xsd:import namespace="0f18c01b-d2d1-467e-941f-c94ce13cb75e"/>
    <xsd:import namespace="9f5f62e4-7aa0-44c6-a03a-ea49e6a05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_Flow_SignoffStatu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8c01b-d2d1-467e-941f-c94ce13cb7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18" nillable="true" ma:displayName="Estado de aprobación" ma:internalName="Estado_x0020_de_x0020_aprobaci_x00f3_n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Etiquetas de imagen" ma:readOnly="false" ma:fieldId="{5cf76f15-5ced-4ddc-b409-7134ff3c332f}" ma:taxonomyMulti="true" ma:sspId="92d9e965-4325-4025-902e-c30c63b07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5f62e4-7aa0-44c6-a03a-ea49e6a05c3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3a83e07-2cc9-4d7d-870f-c3e5f642af10}" ma:internalName="TaxCatchAll" ma:showField="CatchAllData" ma:web="9f5f62e4-7aa0-44c6-a03a-ea49e6a05c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0f18c01b-d2d1-467e-941f-c94ce13cb75e" xsi:nil="true"/>
    <lcf76f155ced4ddcb4097134ff3c332f xmlns="0f18c01b-d2d1-467e-941f-c94ce13cb75e">
      <Terms xmlns="http://schemas.microsoft.com/office/infopath/2007/PartnerControls"/>
    </lcf76f155ced4ddcb4097134ff3c332f>
    <TaxCatchAll xmlns="9f5f62e4-7aa0-44c6-a03a-ea49e6a05c31" xsi:nil="true"/>
  </documentManagement>
</p:properties>
</file>

<file path=customXml/itemProps1.xml><?xml version="1.0" encoding="utf-8"?>
<ds:datastoreItem xmlns:ds="http://schemas.openxmlformats.org/officeDocument/2006/customXml" ds:itemID="{2B04597E-13B6-4071-B16F-8AF5C29A66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18c01b-d2d1-467e-941f-c94ce13cb75e"/>
    <ds:schemaRef ds:uri="9f5f62e4-7aa0-44c6-a03a-ea49e6a05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1EE65B-2306-48CA-ADC5-B0AC7AD03C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FBC9EA-A81F-4E51-B498-F6519076BF25}">
  <ds:schemaRefs>
    <ds:schemaRef ds:uri="0f18c01b-d2d1-467e-941f-c94ce13cb75e"/>
    <ds:schemaRef ds:uri="9f5f62e4-7aa0-44c6-a03a-ea49e6a05c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SONIA GREUS BLASCO</cp:lastModifiedBy>
  <cp:revision>5</cp:revision>
  <dcterms:created xsi:type="dcterms:W3CDTF">2022-02-14T16:35:56Z</dcterms:created>
  <dcterms:modified xsi:type="dcterms:W3CDTF">2023-01-11T13:07:07Z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0x01010056867171714F9B4691F6D3D146E9BFCA</vt:lpwstr>
  </property>
</Properties>
</file>